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7C059-401D-4949-ACA7-DDD8A48337DD}" v="41" dt="2025-09-01T11:53:4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8E37C059-401D-4949-ACA7-DDD8A48337DD}"/>
    <pc:docChg chg="custSel addSld modSld">
      <pc:chgData name="Fares Makki" userId="d0c14dd2-ce13-49c4-820b-c6a5e60d5a8d" providerId="ADAL" clId="{8E37C059-401D-4949-ACA7-DDD8A48337DD}" dt="2025-09-01T11:54:17.680" v="1192" actId="1076"/>
      <pc:docMkLst>
        <pc:docMk/>
      </pc:docMkLst>
      <pc:sldChg chg="addSp modSp mod">
        <pc:chgData name="Fares Makki" userId="d0c14dd2-ce13-49c4-820b-c6a5e60d5a8d" providerId="ADAL" clId="{8E37C059-401D-4949-ACA7-DDD8A48337DD}" dt="2025-09-01T11:31:29.820" v="7" actId="1076"/>
        <pc:sldMkLst>
          <pc:docMk/>
          <pc:sldMk cId="3339582840" sldId="257"/>
        </pc:sldMkLst>
        <pc:spChg chg="mod">
          <ac:chgData name="Fares Makki" userId="d0c14dd2-ce13-49c4-820b-c6a5e60d5a8d" providerId="ADAL" clId="{8E37C059-401D-4949-ACA7-DDD8A48337DD}" dt="2025-09-01T11:31:13.886" v="0" actId="14100"/>
          <ac:spMkLst>
            <pc:docMk/>
            <pc:sldMk cId="3339582840" sldId="257"/>
            <ac:spMk id="3" creationId="{82009AAE-BFC4-0FC6-D80F-8DBA434DD315}"/>
          </ac:spMkLst>
        </pc:spChg>
        <pc:picChg chg="add mod">
          <ac:chgData name="Fares Makki" userId="d0c14dd2-ce13-49c4-820b-c6a5e60d5a8d" providerId="ADAL" clId="{8E37C059-401D-4949-ACA7-DDD8A48337DD}" dt="2025-09-01T11:31:29.820" v="7" actId="1076"/>
          <ac:picMkLst>
            <pc:docMk/>
            <pc:sldMk cId="3339582840" sldId="257"/>
            <ac:picMk id="1026" creationId="{5A860A3A-742E-BDBD-6B03-A9303274CC62}"/>
          </ac:picMkLst>
        </pc:picChg>
      </pc:sldChg>
      <pc:sldChg chg="modSp new mod modAnim modNotesTx">
        <pc:chgData name="Fares Makki" userId="d0c14dd2-ce13-49c4-820b-c6a5e60d5a8d" providerId="ADAL" clId="{8E37C059-401D-4949-ACA7-DDD8A48337DD}" dt="2025-09-01T11:44:40.200" v="826" actId="20577"/>
        <pc:sldMkLst>
          <pc:docMk/>
          <pc:sldMk cId="3510614544" sldId="258"/>
        </pc:sldMkLst>
        <pc:spChg chg="mod">
          <ac:chgData name="Fares Makki" userId="d0c14dd2-ce13-49c4-820b-c6a5e60d5a8d" providerId="ADAL" clId="{8E37C059-401D-4949-ACA7-DDD8A48337DD}" dt="2025-09-01T11:31:59.005" v="31" actId="20577"/>
          <ac:spMkLst>
            <pc:docMk/>
            <pc:sldMk cId="3510614544" sldId="258"/>
            <ac:spMk id="2" creationId="{02BA6071-5765-E0CD-A3F0-F9CFB0C03159}"/>
          </ac:spMkLst>
        </pc:spChg>
        <pc:spChg chg="mod">
          <ac:chgData name="Fares Makki" userId="d0c14dd2-ce13-49c4-820b-c6a5e60d5a8d" providerId="ADAL" clId="{8E37C059-401D-4949-ACA7-DDD8A48337DD}" dt="2025-09-01T11:44:40.200" v="826" actId="20577"/>
          <ac:spMkLst>
            <pc:docMk/>
            <pc:sldMk cId="3510614544" sldId="258"/>
            <ac:spMk id="3" creationId="{CF422CA3-6949-6EAF-66EA-C2C341C3E53A}"/>
          </ac:spMkLst>
        </pc:spChg>
      </pc:sldChg>
      <pc:sldChg chg="addSp delSp modSp new mod modNotesTx">
        <pc:chgData name="Fares Makki" userId="d0c14dd2-ce13-49c4-820b-c6a5e60d5a8d" providerId="ADAL" clId="{8E37C059-401D-4949-ACA7-DDD8A48337DD}" dt="2025-09-01T11:49:58.460" v="928" actId="1076"/>
        <pc:sldMkLst>
          <pc:docMk/>
          <pc:sldMk cId="2040490570" sldId="259"/>
        </pc:sldMkLst>
        <pc:spChg chg="mod">
          <ac:chgData name="Fares Makki" userId="d0c14dd2-ce13-49c4-820b-c6a5e60d5a8d" providerId="ADAL" clId="{8E37C059-401D-4949-ACA7-DDD8A48337DD}" dt="2025-09-01T11:34:27.570" v="184" actId="20577"/>
          <ac:spMkLst>
            <pc:docMk/>
            <pc:sldMk cId="2040490570" sldId="259"/>
            <ac:spMk id="2" creationId="{C86198E1-C675-4601-1F81-085DF4841624}"/>
          </ac:spMkLst>
        </pc:spChg>
        <pc:spChg chg="del">
          <ac:chgData name="Fares Makki" userId="d0c14dd2-ce13-49c4-820b-c6a5e60d5a8d" providerId="ADAL" clId="{8E37C059-401D-4949-ACA7-DDD8A48337DD}" dt="2025-09-01T11:49:36.155" v="919"/>
          <ac:spMkLst>
            <pc:docMk/>
            <pc:sldMk cId="2040490570" sldId="259"/>
            <ac:spMk id="3" creationId="{19CEA014-266A-D3C7-21D1-7BA2A3C71251}"/>
          </ac:spMkLst>
        </pc:spChg>
        <pc:picChg chg="add mod modCrop">
          <ac:chgData name="Fares Makki" userId="d0c14dd2-ce13-49c4-820b-c6a5e60d5a8d" providerId="ADAL" clId="{8E37C059-401D-4949-ACA7-DDD8A48337DD}" dt="2025-09-01T11:49:58.460" v="928" actId="1076"/>
          <ac:picMkLst>
            <pc:docMk/>
            <pc:sldMk cId="2040490570" sldId="259"/>
            <ac:picMk id="5" creationId="{4262F282-438D-B795-B957-7898FA20ACC4}"/>
          </ac:picMkLst>
        </pc:picChg>
      </pc:sldChg>
      <pc:sldChg chg="addSp delSp modSp new mod modNotesTx">
        <pc:chgData name="Fares Makki" userId="d0c14dd2-ce13-49c4-820b-c6a5e60d5a8d" providerId="ADAL" clId="{8E37C059-401D-4949-ACA7-DDD8A48337DD}" dt="2025-09-01T11:54:17.680" v="1192" actId="1076"/>
        <pc:sldMkLst>
          <pc:docMk/>
          <pc:sldMk cId="577181714" sldId="260"/>
        </pc:sldMkLst>
        <pc:spChg chg="mod">
          <ac:chgData name="Fares Makki" userId="d0c14dd2-ce13-49c4-820b-c6a5e60d5a8d" providerId="ADAL" clId="{8E37C059-401D-4949-ACA7-DDD8A48337DD}" dt="2025-09-01T11:54:14.250" v="1190" actId="1076"/>
          <ac:spMkLst>
            <pc:docMk/>
            <pc:sldMk cId="577181714" sldId="260"/>
            <ac:spMk id="2" creationId="{63C3270F-A34C-086C-D483-A253909B5999}"/>
          </ac:spMkLst>
        </pc:spChg>
        <pc:spChg chg="del">
          <ac:chgData name="Fares Makki" userId="d0c14dd2-ce13-49c4-820b-c6a5e60d5a8d" providerId="ADAL" clId="{8E37C059-401D-4949-ACA7-DDD8A48337DD}" dt="2025-09-01T11:53:40.880" v="1177"/>
          <ac:spMkLst>
            <pc:docMk/>
            <pc:sldMk cId="577181714" sldId="260"/>
            <ac:spMk id="3" creationId="{57DCC04E-CA1F-3172-E566-B7476ECDCF3C}"/>
          </ac:spMkLst>
        </pc:spChg>
        <pc:picChg chg="add mod modCrop">
          <ac:chgData name="Fares Makki" userId="d0c14dd2-ce13-49c4-820b-c6a5e60d5a8d" providerId="ADAL" clId="{8E37C059-401D-4949-ACA7-DDD8A48337DD}" dt="2025-09-01T11:54:17.680" v="1192" actId="1076"/>
          <ac:picMkLst>
            <pc:docMk/>
            <pc:sldMk cId="577181714" sldId="260"/>
            <ac:picMk id="5" creationId="{3E4FFCAA-3AFD-4EAF-004C-E65C417A257E}"/>
          </ac:picMkLst>
        </pc:picChg>
      </pc:sldChg>
      <pc:sldChg chg="addSp modSp add mod modAnim">
        <pc:chgData name="Fares Makki" userId="d0c14dd2-ce13-49c4-820b-c6a5e60d5a8d" providerId="ADAL" clId="{8E37C059-401D-4949-ACA7-DDD8A48337DD}" dt="2025-09-01T11:47:36.211" v="907" actId="1076"/>
        <pc:sldMkLst>
          <pc:docMk/>
          <pc:sldMk cId="4216482391" sldId="261"/>
        </pc:sldMkLst>
        <pc:spChg chg="mod">
          <ac:chgData name="Fares Makki" userId="d0c14dd2-ce13-49c4-820b-c6a5e60d5a8d" providerId="ADAL" clId="{8E37C059-401D-4949-ACA7-DDD8A48337DD}" dt="2025-09-01T11:45:08" v="849" actId="20577"/>
          <ac:spMkLst>
            <pc:docMk/>
            <pc:sldMk cId="4216482391" sldId="261"/>
            <ac:spMk id="3" creationId="{834F211F-CFE1-A440-BA7E-16CB5141FC68}"/>
          </ac:spMkLst>
        </pc:spChg>
        <pc:picChg chg="add mod modCrop">
          <ac:chgData name="Fares Makki" userId="d0c14dd2-ce13-49c4-820b-c6a5e60d5a8d" providerId="ADAL" clId="{8E37C059-401D-4949-ACA7-DDD8A48337DD}" dt="2025-09-01T11:47:36.211" v="907" actId="1076"/>
          <ac:picMkLst>
            <pc:docMk/>
            <pc:sldMk cId="4216482391" sldId="261"/>
            <ac:picMk id="5" creationId="{6EE822A6-4FE6-702B-7FC2-D5CEDB34C801}"/>
          </ac:picMkLst>
        </pc:picChg>
        <pc:picChg chg="add mod modCrop">
          <ac:chgData name="Fares Makki" userId="d0c14dd2-ce13-49c4-820b-c6a5e60d5a8d" providerId="ADAL" clId="{8E37C059-401D-4949-ACA7-DDD8A48337DD}" dt="2025-09-01T11:47:33.780" v="906" actId="1076"/>
          <ac:picMkLst>
            <pc:docMk/>
            <pc:sldMk cId="4216482391" sldId="261"/>
            <ac:picMk id="6" creationId="{2A7C582C-714A-E709-4C8B-53923A931857}"/>
          </ac:picMkLst>
        </pc:picChg>
      </pc:sldChg>
      <pc:sldChg chg="addSp modSp add mod modAnim">
        <pc:chgData name="Fares Makki" userId="d0c14dd2-ce13-49c4-820b-c6a5e60d5a8d" providerId="ADAL" clId="{8E37C059-401D-4949-ACA7-DDD8A48337DD}" dt="2025-09-01T11:48:54.861" v="918" actId="1076"/>
        <pc:sldMkLst>
          <pc:docMk/>
          <pc:sldMk cId="930485085" sldId="262"/>
        </pc:sldMkLst>
        <pc:spChg chg="mod">
          <ac:chgData name="Fares Makki" userId="d0c14dd2-ce13-49c4-820b-c6a5e60d5a8d" providerId="ADAL" clId="{8E37C059-401D-4949-ACA7-DDD8A48337DD}" dt="2025-09-01T11:45:23.570" v="874" actId="207"/>
          <ac:spMkLst>
            <pc:docMk/>
            <pc:sldMk cId="930485085" sldId="262"/>
            <ac:spMk id="3" creationId="{6D858C8C-69CB-EE5F-A125-2BCCFC53F759}"/>
          </ac:spMkLst>
        </pc:spChg>
        <pc:picChg chg="add mod modCrop">
          <ac:chgData name="Fares Makki" userId="d0c14dd2-ce13-49c4-820b-c6a5e60d5a8d" providerId="ADAL" clId="{8E37C059-401D-4949-ACA7-DDD8A48337DD}" dt="2025-09-01T11:48:54.861" v="918" actId="1076"/>
          <ac:picMkLst>
            <pc:docMk/>
            <pc:sldMk cId="930485085" sldId="262"/>
            <ac:picMk id="5" creationId="{BF44BF5D-F10C-F165-5328-191698D93D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F9AEE-8AB1-49A6-984E-6B10F91FB1D8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8920-A28D-48ED-9E0F-C1368FAEC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37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Koncentrationsgradient (ämnen diffunderar från hög koncentration till låg koncentration)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Semipermeabelt membran (fri passage för vissa ämnen)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Kanalproteiner, jonkanaler, passiva transportörer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Akvaporiner</a:t>
            </a:r>
            <a:r>
              <a:rPr lang="sv-SE" dirty="0"/>
              <a:t> (vattenkanaler) i cellmembranet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Isotona</a:t>
            </a:r>
            <a:r>
              <a:rPr lang="sv-SE" dirty="0"/>
              <a:t> vattenlösningar är när cellen mår bäst (halten lösta partiklar motsvarar cellplasmans), sprängas i destillerat vatten och krymps i saltvatten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Fysiologisk koksaltlösning (0,9% </a:t>
            </a:r>
            <a:r>
              <a:rPr lang="sv-SE" dirty="0" err="1"/>
              <a:t>NaCl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8920-A28D-48ED-9E0F-C1368FAEC92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62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7ECA4-9F2A-A3DE-544E-BA2CCF94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6243FAE-B242-E2C1-62AF-200368A12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5D31687-B484-447D-B6EC-F8E0768F8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Koncentrationsgradient (ämnen diffunderar från hög koncentration till låg koncentration)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Semipermeabelt membran (fri passage för vissa ämnen)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Kanalproteiner, jonkanaler, passiva transportörer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Akvaporiner</a:t>
            </a:r>
            <a:r>
              <a:rPr lang="sv-SE" dirty="0"/>
              <a:t> (vattenkanaler) i cellmembranet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Isotona</a:t>
            </a:r>
            <a:r>
              <a:rPr lang="sv-SE" dirty="0"/>
              <a:t> vattenlösningar är när cellen mår bäst (halten lösta partiklar motsvarar cellplasmans), sprängas i destillerat vatten och krymps i saltvatten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Fysiologisk koksaltlösning (0,9% </a:t>
            </a:r>
            <a:r>
              <a:rPr lang="sv-SE" dirty="0" err="1"/>
              <a:t>NaCl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132BF9-5BD0-16EC-71B0-B4FA3C388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8920-A28D-48ED-9E0F-C1368FAEC92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28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45409-90AA-FA02-6C5D-8C93822C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8E73802-B3B9-0F81-276D-A81FB15A5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DBE09B-5B04-8A59-2E40-E6430B41E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Koncentrationsgradient (ämnen diffunderar från hög koncentration till låg koncentration)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Semipermeabelt membran (fri passage för vissa ämnen)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Kanalproteiner, jonkanaler, passiva transportörer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Akvaporiner</a:t>
            </a:r>
            <a:r>
              <a:rPr lang="sv-SE" dirty="0"/>
              <a:t> (vattenkanaler) i cellmembranet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Isotona</a:t>
            </a:r>
            <a:r>
              <a:rPr lang="sv-SE" dirty="0"/>
              <a:t> vattenlösningar är när cellen mår bäst (halten lösta partiklar motsvarar cellplasmans), sprängas i destillerat vatten och krymps i saltvatten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Fysiologisk koksaltlösning (0,9% </a:t>
            </a:r>
            <a:r>
              <a:rPr lang="sv-SE" dirty="0" err="1"/>
              <a:t>NaCl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9BBBCD0-EE6A-995C-FCA8-7149926C5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8920-A28D-48ED-9E0F-C1368FAEC92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95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Sker mot koncentrationsgradient </a:t>
            </a:r>
          </a:p>
          <a:p>
            <a:r>
              <a:rPr lang="sv-SE" dirty="0"/>
              <a:t>Aktiva pumpar som kräver ATP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8920-A28D-48ED-9E0F-C1368FAEC92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0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Pinocytos</a:t>
            </a:r>
            <a:r>
              <a:rPr lang="sv-SE" dirty="0"/>
              <a:t> – cellen som tar upp en vattenlösning av ämnen </a:t>
            </a:r>
          </a:p>
          <a:p>
            <a:r>
              <a:rPr lang="sv-SE" dirty="0" err="1"/>
              <a:t>Fagocytos</a:t>
            </a:r>
            <a:r>
              <a:rPr lang="sv-SE" dirty="0"/>
              <a:t> – cellen tar upp fasta partiklar </a:t>
            </a:r>
          </a:p>
          <a:p>
            <a:r>
              <a:rPr lang="sv-SE" dirty="0"/>
              <a:t>Både </a:t>
            </a:r>
            <a:r>
              <a:rPr lang="sv-SE" dirty="0" err="1"/>
              <a:t>endocytos</a:t>
            </a:r>
            <a:r>
              <a:rPr lang="sv-SE" dirty="0"/>
              <a:t> och </a:t>
            </a:r>
            <a:r>
              <a:rPr lang="sv-SE" dirty="0" err="1"/>
              <a:t>exocytos</a:t>
            </a:r>
            <a:r>
              <a:rPr lang="sv-SE" dirty="0"/>
              <a:t> kostar energi och måste sker lika ofta så att cellmembranets storlek ska inte förändras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08920-A28D-48ED-9E0F-C1368FAEC92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2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59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33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42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0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9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54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1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60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3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4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96104-B677-418C-B4F7-83F863C816F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392EB-F2F3-403C-BB61-D29864AFA7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761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ACC42-D6C4-5CA9-C3E7-9E6D240E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36F604-D374-9E44-B349-64496B45F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Ämnestransport </a:t>
            </a:r>
          </a:p>
        </p:txBody>
      </p:sp>
    </p:spTree>
    <p:extLst>
      <p:ext uri="{BB962C8B-B14F-4D97-AF65-F5344CB8AC3E}">
        <p14:creationId xmlns:p14="http://schemas.microsoft.com/office/powerpoint/2010/main" val="405593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E7BCD3-1241-6604-3080-D613750C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Ämnestransport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009AAE-BFC4-0FC6-D80F-8DBA434D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6971"/>
          </a:xfrm>
        </p:spPr>
        <p:txBody>
          <a:bodyPr/>
          <a:lstStyle/>
          <a:p>
            <a:r>
              <a:rPr lang="sv-SE" dirty="0"/>
              <a:t>Ämnestransport genom cellmembran kan ske antingen passivt eller aktivt </a:t>
            </a:r>
          </a:p>
          <a:p>
            <a:endParaRPr lang="sv-SE" dirty="0"/>
          </a:p>
        </p:txBody>
      </p:sp>
      <p:pic>
        <p:nvPicPr>
          <p:cNvPr id="1026" name="Picture 2" descr="Passive Transport: Features, Types, Functions">
            <a:extLst>
              <a:ext uri="{FF2B5EF4-FFF2-40B4-BE49-F238E27FC236}">
                <a16:creationId xmlns:a16="http://schemas.microsoft.com/office/drawing/2014/main" id="{5A860A3A-742E-BDBD-6B03-A9303274C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3"/>
          <a:stretch>
            <a:fillRect/>
          </a:stretch>
        </p:blipFill>
        <p:spPr bwMode="auto">
          <a:xfrm>
            <a:off x="1224239" y="2747469"/>
            <a:ext cx="9743522" cy="39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BA6071-5765-E0CD-A3F0-F9CFB0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Passivt ämnestransport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422CA3-6949-6EAF-66EA-C2C341C3E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Diffusion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6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7B8F-0C29-F097-8585-62C8CB9F6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148C6-53A2-3BE5-6528-D590F350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Passivt ämnestransport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4F211F-CFE1-A440-BA7E-16CB5141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100" dirty="0">
                <a:solidFill>
                  <a:schemeClr val="bg2"/>
                </a:solidFill>
              </a:rPr>
              <a:t>Diffusion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Kanalproteiner eller passiva transportörer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skärmbild&#10;&#10;AI-genererat innehåll kan vara felaktigt.">
            <a:extLst>
              <a:ext uri="{FF2B5EF4-FFF2-40B4-BE49-F238E27FC236}">
                <a16:creationId xmlns:a16="http://schemas.microsoft.com/office/drawing/2014/main" id="{6EE822A6-4FE6-702B-7FC2-D5CEDB34C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16140" r="9049" b="60403"/>
          <a:stretch>
            <a:fillRect/>
          </a:stretch>
        </p:blipFill>
        <p:spPr>
          <a:xfrm>
            <a:off x="68422" y="3120675"/>
            <a:ext cx="5611297" cy="2394602"/>
          </a:xfrm>
          <a:prstGeom prst="rect">
            <a:avLst/>
          </a:prstGeom>
        </p:spPr>
      </p:pic>
      <p:pic>
        <p:nvPicPr>
          <p:cNvPr id="6" name="Bildobjekt 5" descr="En bild som visar text, skärmbild&#10;&#10;AI-genererat innehåll kan vara felaktigt.">
            <a:extLst>
              <a:ext uri="{FF2B5EF4-FFF2-40B4-BE49-F238E27FC236}">
                <a16:creationId xmlns:a16="http://schemas.microsoft.com/office/drawing/2014/main" id="{2A7C582C-714A-E709-4C8B-53923A93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50216" r="5424" b="19122"/>
          <a:stretch>
            <a:fillRect/>
          </a:stretch>
        </p:blipFill>
        <p:spPr>
          <a:xfrm>
            <a:off x="5817669" y="2800950"/>
            <a:ext cx="6305909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767C-AD9C-5B3E-A364-B6CDACA8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89700-FB84-30FA-CE69-229811C9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Passivt ämnestransport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58C8C-69CB-EE5F-A125-2BCCFC53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z="100" dirty="0">
                <a:solidFill>
                  <a:schemeClr val="bg2"/>
                </a:solidFill>
              </a:rPr>
              <a:t>Diffusion 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100" dirty="0">
                <a:solidFill>
                  <a:schemeClr val="bg2"/>
                </a:solidFill>
              </a:rPr>
              <a:t>Kanalproteiner eller passiva transportörer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Osmos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stearinljus, inomhus&#10;&#10;AI-genererat innehåll kan vara felaktigt.">
            <a:extLst>
              <a:ext uri="{FF2B5EF4-FFF2-40B4-BE49-F238E27FC236}">
                <a16:creationId xmlns:a16="http://schemas.microsoft.com/office/drawing/2014/main" id="{BF44BF5D-F10C-F165-5328-191698D93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36551" r="5682" b="23088"/>
          <a:stretch>
            <a:fillRect/>
          </a:stretch>
        </p:blipFill>
        <p:spPr>
          <a:xfrm>
            <a:off x="3957676" y="1825625"/>
            <a:ext cx="7396124" cy="43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198E1-C675-4601-1F81-085DF484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 ämnestransport </a:t>
            </a:r>
          </a:p>
        </p:txBody>
      </p:sp>
      <p:pic>
        <p:nvPicPr>
          <p:cNvPr id="5" name="Platshållare för innehåll 4" descr="En bild som visar text, stationär, papper, Publikation&#10;&#10;AI-genererat innehåll kan vara felaktigt.">
            <a:extLst>
              <a:ext uri="{FF2B5EF4-FFF2-40B4-BE49-F238E27FC236}">
                <a16:creationId xmlns:a16="http://schemas.microsoft.com/office/drawing/2014/main" id="{4262F282-438D-B795-B957-7898FA20A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9981" r="31627" b="36673"/>
          <a:stretch>
            <a:fillRect/>
          </a:stretch>
        </p:blipFill>
        <p:spPr>
          <a:xfrm>
            <a:off x="6930189" y="755206"/>
            <a:ext cx="4668253" cy="5347588"/>
          </a:xfrm>
        </p:spPr>
      </p:pic>
    </p:spTree>
    <p:extLst>
      <p:ext uri="{BB962C8B-B14F-4D97-AF65-F5344CB8AC3E}">
        <p14:creationId xmlns:p14="http://schemas.microsoft.com/office/powerpoint/2010/main" val="204049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3270F-A34C-086C-D483-A253909B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90" y="432502"/>
            <a:ext cx="4388318" cy="1325563"/>
          </a:xfrm>
        </p:spPr>
        <p:txBody>
          <a:bodyPr/>
          <a:lstStyle/>
          <a:p>
            <a:r>
              <a:rPr lang="sv-SE" dirty="0"/>
              <a:t>Transport av makromolekyler </a:t>
            </a:r>
          </a:p>
        </p:txBody>
      </p:sp>
      <p:pic>
        <p:nvPicPr>
          <p:cNvPr id="5" name="Platshållare för innehåll 4" descr="En bild som visar text, bok, papper&#10;&#10;AI-genererat innehåll kan vara felaktigt.">
            <a:extLst>
              <a:ext uri="{FF2B5EF4-FFF2-40B4-BE49-F238E27FC236}">
                <a16:creationId xmlns:a16="http://schemas.microsoft.com/office/drawing/2014/main" id="{3E4FFCAA-3AFD-4EAF-004C-E65C417A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21769" r="25205" b="18967"/>
          <a:stretch>
            <a:fillRect/>
          </a:stretch>
        </p:blipFill>
        <p:spPr>
          <a:xfrm>
            <a:off x="6352675" y="240472"/>
            <a:ext cx="5621154" cy="6377055"/>
          </a:xfrm>
        </p:spPr>
      </p:pic>
    </p:spTree>
    <p:extLst>
      <p:ext uri="{BB962C8B-B14F-4D97-AF65-F5344CB8AC3E}">
        <p14:creationId xmlns:p14="http://schemas.microsoft.com/office/powerpoint/2010/main" val="577181714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27</TotalTime>
  <Words>267</Words>
  <Application>Microsoft Office PowerPoint</Application>
  <PresentationFormat>Bredbild</PresentationFormat>
  <Paragraphs>43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Fares Presentationer</vt:lpstr>
      <vt:lpstr>Biologi 2</vt:lpstr>
      <vt:lpstr>Ämnestransport </vt:lpstr>
      <vt:lpstr>Passivt ämnestransport </vt:lpstr>
      <vt:lpstr>Passivt ämnestransport </vt:lpstr>
      <vt:lpstr>Passivt ämnestransport </vt:lpstr>
      <vt:lpstr>Aktiv ämnestransport </vt:lpstr>
      <vt:lpstr>Transport av makromolekyler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2025-09-01T11:26:50Z</dcterms:created>
  <dcterms:modified xsi:type="dcterms:W3CDTF">2025-09-01T11:54:25Z</dcterms:modified>
</cp:coreProperties>
</file>